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(US),Bourgogne (FR),Drome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(FR),Bourgogne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(FR),Le Cap d Agde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(FR),Lacanau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(FR),Ars en Ré (FR),Palavas les Flots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(FR),Alpe d Huez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(FR),Courchevel (FR),La Clusaz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(MF),Guadeloupe (GP),Réunion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(MF),Guadeloupe (GP),Réunion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(FR),Avignon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trimestriell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La Clus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Tig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Suisse Val d Isè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08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2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Suisse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Suiss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Suiss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Suisse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Strasbourg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Avign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433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Suiss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Suisse Morva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Drom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98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71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Suisse Le Cap d Agd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Palavas les Flot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